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3"/>
  </p:notesMasterIdLst>
  <p:sldIdLst>
    <p:sldId id="293" r:id="rId5"/>
    <p:sldId id="305" r:id="rId6"/>
    <p:sldId id="298" r:id="rId7"/>
    <p:sldId id="307" r:id="rId8"/>
    <p:sldId id="308" r:id="rId9"/>
    <p:sldId id="306" r:id="rId10"/>
    <p:sldId id="309" r:id="rId11"/>
    <p:sldId id="310" r:id="rId12"/>
    <p:sldId id="294" r:id="rId13"/>
    <p:sldId id="311" r:id="rId14"/>
    <p:sldId id="312" r:id="rId15"/>
    <p:sldId id="313" r:id="rId16"/>
    <p:sldId id="314" r:id="rId17"/>
    <p:sldId id="315" r:id="rId18"/>
    <p:sldId id="316" r:id="rId19"/>
    <p:sldId id="295" r:id="rId20"/>
    <p:sldId id="317" r:id="rId21"/>
    <p:sldId id="318" r:id="rId22"/>
    <p:sldId id="319" r:id="rId23"/>
    <p:sldId id="323" r:id="rId24"/>
    <p:sldId id="321" r:id="rId25"/>
    <p:sldId id="320" r:id="rId26"/>
    <p:sldId id="324" r:id="rId27"/>
    <p:sldId id="322" r:id="rId28"/>
    <p:sldId id="325" r:id="rId29"/>
    <p:sldId id="326" r:id="rId30"/>
    <p:sldId id="327" r:id="rId31"/>
    <p:sldId id="30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F9E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F68BC-C0C1-4740-B1BC-01AF8EFFB980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82FD2-F864-2E4E-ACF0-2DBC196A70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4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63ED7B-F282-42DA-DF6C-E1A22A0963A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5861535" y="0"/>
            <a:ext cx="1556021" cy="646938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E5A8C65-DAAF-1BA1-B402-11FC946C60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7024495" cy="6858000"/>
          </a:xfrm>
          <a:custGeom>
            <a:avLst/>
            <a:gdLst>
              <a:gd name="connsiteX0" fmla="*/ 7024495 w 7024495"/>
              <a:gd name="connsiteY0" fmla="*/ 0 h 6858000"/>
              <a:gd name="connsiteX1" fmla="*/ 1701752 w 7024495"/>
              <a:gd name="connsiteY1" fmla="*/ 0 h 6858000"/>
              <a:gd name="connsiteX2" fmla="*/ 0 w 7024495"/>
              <a:gd name="connsiteY2" fmla="*/ 6837396 h 6858000"/>
              <a:gd name="connsiteX3" fmla="*/ 0 w 7024495"/>
              <a:gd name="connsiteY3" fmla="*/ 6858000 h 6858000"/>
              <a:gd name="connsiteX4" fmla="*/ 7024495 w 7024495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4495" h="6858000">
                <a:moveTo>
                  <a:pt x="7024495" y="0"/>
                </a:moveTo>
                <a:lnTo>
                  <a:pt x="1701752" y="0"/>
                </a:lnTo>
                <a:lnTo>
                  <a:pt x="0" y="6837396"/>
                </a:lnTo>
                <a:lnTo>
                  <a:pt x="0" y="6858000"/>
                </a:lnTo>
                <a:lnTo>
                  <a:pt x="7024495" y="6858000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181CB1F-4A11-0F01-BFFC-C34C900A3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706" y="2456733"/>
            <a:ext cx="8124873" cy="1639939"/>
          </a:xfrm>
          <a:custGeom>
            <a:avLst/>
            <a:gdLst>
              <a:gd name="connsiteX0" fmla="*/ 0 w 8124873"/>
              <a:gd name="connsiteY0" fmla="*/ 0 h 1639939"/>
              <a:gd name="connsiteX1" fmla="*/ 7391297 w 8124873"/>
              <a:gd name="connsiteY1" fmla="*/ 0 h 1639939"/>
              <a:gd name="connsiteX2" fmla="*/ 7794750 w 8124873"/>
              <a:gd name="connsiteY2" fmla="*/ 0 h 1639939"/>
              <a:gd name="connsiteX3" fmla="*/ 8124873 w 8124873"/>
              <a:gd name="connsiteY3" fmla="*/ 0 h 1639939"/>
              <a:gd name="connsiteX4" fmla="*/ 8124873 w 8124873"/>
              <a:gd name="connsiteY4" fmla="*/ 1639939 h 1639939"/>
              <a:gd name="connsiteX5" fmla="*/ 7391297 w 8124873"/>
              <a:gd name="connsiteY5" fmla="*/ 1639939 h 1639939"/>
              <a:gd name="connsiteX6" fmla="*/ 7391297 w 8124873"/>
              <a:gd name="connsiteY6" fmla="*/ 1639938 h 1639939"/>
              <a:gd name="connsiteX7" fmla="*/ 318542 w 8124873"/>
              <a:gd name="connsiteY7" fmla="*/ 1639938 h 163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4873" h="1639939">
                <a:moveTo>
                  <a:pt x="0" y="0"/>
                </a:moveTo>
                <a:lnTo>
                  <a:pt x="7391297" y="0"/>
                </a:lnTo>
                <a:lnTo>
                  <a:pt x="7794750" y="0"/>
                </a:lnTo>
                <a:lnTo>
                  <a:pt x="8124873" y="0"/>
                </a:lnTo>
                <a:lnTo>
                  <a:pt x="8124873" y="1639939"/>
                </a:lnTo>
                <a:lnTo>
                  <a:pt x="7391297" y="1639939"/>
                </a:lnTo>
                <a:lnTo>
                  <a:pt x="7391297" y="1639938"/>
                </a:lnTo>
                <a:lnTo>
                  <a:pt x="318542" y="163993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320040" rIns="914400">
            <a:noAutofit/>
          </a:bodyPr>
          <a:lstStyle>
            <a:lvl1pPr algn="r">
              <a:defRPr sz="32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3800" y="4398264"/>
            <a:ext cx="3913632" cy="2066544"/>
          </a:xfrm>
        </p:spPr>
        <p:txBody>
          <a:bodyPr>
            <a:normAutofit/>
          </a:bodyPr>
          <a:lstStyle>
            <a:lvl1pPr marL="0" indent="0" algn="r">
              <a:buNone/>
              <a:defRPr sz="2400" spc="14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70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411815-04EC-3B42-4164-952C53388853}"/>
              </a:ext>
            </a:extLst>
          </p:cNvPr>
          <p:cNvCxnSpPr>
            <a:cxnSpLocks/>
          </p:cNvCxnSpPr>
          <p:nvPr userDrawn="1"/>
        </p:nvCxnSpPr>
        <p:spPr>
          <a:xfrm flipV="1">
            <a:off x="4525226" y="0"/>
            <a:ext cx="826338" cy="345274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31">
            <a:extLst>
              <a:ext uri="{FF2B5EF4-FFF2-40B4-BE49-F238E27FC236}">
                <a16:creationId xmlns:a16="http://schemas.microsoft.com/office/drawing/2014/main" id="{F6C27894-E7FC-B60E-EF80-41F0D47C6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  <a:custGeom>
            <a:avLst/>
            <a:gdLst>
              <a:gd name="connsiteX0" fmla="*/ 408011 w 7242048"/>
              <a:gd name="connsiteY0" fmla="*/ 0 h 1632045"/>
              <a:gd name="connsiteX1" fmla="*/ 7242048 w 7242048"/>
              <a:gd name="connsiteY1" fmla="*/ 0 h 1632045"/>
              <a:gd name="connsiteX2" fmla="*/ 6834037 w 7242048"/>
              <a:gd name="connsiteY2" fmla="*/ 1632044 h 1632045"/>
              <a:gd name="connsiteX3" fmla="*/ 826338 w 7242048"/>
              <a:gd name="connsiteY3" fmla="*/ 1632044 h 1632045"/>
              <a:gd name="connsiteX4" fmla="*/ 826338 w 7242048"/>
              <a:gd name="connsiteY4" fmla="*/ 1632045 h 1632045"/>
              <a:gd name="connsiteX5" fmla="*/ 0 w 7242048"/>
              <a:gd name="connsiteY5" fmla="*/ 1632045 h 1632045"/>
              <a:gd name="connsiteX6" fmla="*/ 0 w 7242048"/>
              <a:gd name="connsiteY6" fmla="*/ 1632044 h 1632045"/>
              <a:gd name="connsiteX7" fmla="*/ 0 w 7242048"/>
              <a:gd name="connsiteY7" fmla="*/ 1 h 1632045"/>
              <a:gd name="connsiteX8" fmla="*/ 408011 w 7242048"/>
              <a:gd name="connsiteY8" fmla="*/ 1 h 1632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2048" h="1632045">
                <a:moveTo>
                  <a:pt x="408011" y="0"/>
                </a:moveTo>
                <a:lnTo>
                  <a:pt x="7242048" y="0"/>
                </a:lnTo>
                <a:lnTo>
                  <a:pt x="6834037" y="1632044"/>
                </a:lnTo>
                <a:lnTo>
                  <a:pt x="826338" y="1632044"/>
                </a:lnTo>
                <a:lnTo>
                  <a:pt x="826338" y="1632045"/>
                </a:lnTo>
                <a:lnTo>
                  <a:pt x="0" y="1632045"/>
                </a:lnTo>
                <a:lnTo>
                  <a:pt x="0" y="1632044"/>
                </a:lnTo>
                <a:lnTo>
                  <a:pt x="0" y="1"/>
                </a:lnTo>
                <a:lnTo>
                  <a:pt x="408011" y="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 anchor="ctr">
            <a:noAutofit/>
          </a:bodyPr>
          <a:lstStyle>
            <a:lvl1pPr algn="l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392" y="2770632"/>
            <a:ext cx="3383280" cy="353926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 spc="1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65CDB64-A6D6-6F40-CFD6-29E72D8ABD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15032" y="0"/>
            <a:ext cx="7876033" cy="6858000"/>
          </a:xfrm>
          <a:custGeom>
            <a:avLst/>
            <a:gdLst>
              <a:gd name="connsiteX0" fmla="*/ 1579547 w 7876033"/>
              <a:gd name="connsiteY0" fmla="*/ 0 h 6858000"/>
              <a:gd name="connsiteX1" fmla="*/ 7876033 w 7876033"/>
              <a:gd name="connsiteY1" fmla="*/ 0 h 6858000"/>
              <a:gd name="connsiteX2" fmla="*/ 7876033 w 7876033"/>
              <a:gd name="connsiteY2" fmla="*/ 6858000 h 6858000"/>
              <a:gd name="connsiteX3" fmla="*/ 0 w 7876033"/>
              <a:gd name="connsiteY3" fmla="*/ 6858000 h 6858000"/>
              <a:gd name="connsiteX4" fmla="*/ 1013709 w 7876033"/>
              <a:gd name="connsiteY4" fmla="*/ 2456730 h 6858000"/>
              <a:gd name="connsiteX5" fmla="*/ 2519005 w 7876033"/>
              <a:gd name="connsiteY5" fmla="*/ 2456730 h 6858000"/>
              <a:gd name="connsiteX6" fmla="*/ 2927016 w 7876033"/>
              <a:gd name="connsiteY6" fmla="*/ 824686 h 6858000"/>
              <a:gd name="connsiteX7" fmla="*/ 1389604 w 7876033"/>
              <a:gd name="connsiteY7" fmla="*/ 8246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6033" h="6858000">
                <a:moveTo>
                  <a:pt x="1579547" y="0"/>
                </a:moveTo>
                <a:lnTo>
                  <a:pt x="7876033" y="0"/>
                </a:lnTo>
                <a:lnTo>
                  <a:pt x="7876033" y="6858000"/>
                </a:lnTo>
                <a:lnTo>
                  <a:pt x="0" y="6858000"/>
                </a:lnTo>
                <a:lnTo>
                  <a:pt x="1013709" y="2456730"/>
                </a:lnTo>
                <a:lnTo>
                  <a:pt x="2519005" y="2456730"/>
                </a:lnTo>
                <a:lnTo>
                  <a:pt x="2927016" y="824686"/>
                </a:lnTo>
                <a:lnTo>
                  <a:pt x="1389604" y="824686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0C50E73C-A08D-5560-7A59-B04AB6C271C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66C42DAA-CA98-405C-5B3D-03942AF608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04230E47-E1DF-D844-BA20-327CF9A268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AAD1A05-EA94-DECA-8016-0944B51494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004" y="0"/>
            <a:ext cx="10585637" cy="6858000"/>
          </a:xfrm>
          <a:custGeom>
            <a:avLst/>
            <a:gdLst>
              <a:gd name="connsiteX0" fmla="*/ 0 w 10585637"/>
              <a:gd name="connsiteY0" fmla="*/ 0 h 6858000"/>
              <a:gd name="connsiteX1" fmla="*/ 8457914 w 10585637"/>
              <a:gd name="connsiteY1" fmla="*/ 0 h 6858000"/>
              <a:gd name="connsiteX2" fmla="*/ 10585637 w 10585637"/>
              <a:gd name="connsiteY2" fmla="*/ 6858000 h 6858000"/>
              <a:gd name="connsiteX3" fmla="*/ 2134498 w 10585637"/>
              <a:gd name="connsiteY3" fmla="*/ 6858000 h 6858000"/>
              <a:gd name="connsiteX4" fmla="*/ 0 w 10585637"/>
              <a:gd name="connsiteY4" fmla="*/ 147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5637" h="6858000">
                <a:moveTo>
                  <a:pt x="0" y="0"/>
                </a:moveTo>
                <a:lnTo>
                  <a:pt x="8457914" y="0"/>
                </a:lnTo>
                <a:lnTo>
                  <a:pt x="10585637" y="6858000"/>
                </a:lnTo>
                <a:lnTo>
                  <a:pt x="2134498" y="6858000"/>
                </a:lnTo>
                <a:lnTo>
                  <a:pt x="0" y="147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793E3242-AD58-8F66-E664-E86E45BAD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4" y="2612978"/>
            <a:ext cx="11222181" cy="1632044"/>
          </a:xfrm>
          <a:custGeom>
            <a:avLst/>
            <a:gdLst>
              <a:gd name="connsiteX0" fmla="*/ 0 w 11222181"/>
              <a:gd name="connsiteY0" fmla="*/ 0 h 1632044"/>
              <a:gd name="connsiteX1" fmla="*/ 10725289 w 11222181"/>
              <a:gd name="connsiteY1" fmla="*/ 0 h 1632044"/>
              <a:gd name="connsiteX2" fmla="*/ 11222181 w 11222181"/>
              <a:gd name="connsiteY2" fmla="*/ 1632044 h 1632044"/>
              <a:gd name="connsiteX3" fmla="*/ 496892 w 11222181"/>
              <a:gd name="connsiteY3" fmla="*/ 1632044 h 163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22181" h="1632044">
                <a:moveTo>
                  <a:pt x="0" y="0"/>
                </a:moveTo>
                <a:lnTo>
                  <a:pt x="10725289" y="0"/>
                </a:lnTo>
                <a:lnTo>
                  <a:pt x="11222181" y="1632044"/>
                </a:lnTo>
                <a:lnTo>
                  <a:pt x="496892" y="163204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algn="ctr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F365414-3CF9-C6C5-6C64-6DDC6F29EC44}"/>
              </a:ext>
            </a:extLst>
          </p:cNvPr>
          <p:cNvCxnSpPr>
            <a:cxnSpLocks/>
          </p:cNvCxnSpPr>
          <p:nvPr/>
        </p:nvCxnSpPr>
        <p:spPr>
          <a:xfrm flipH="1" flipV="1">
            <a:off x="791417" y="1533236"/>
            <a:ext cx="1644074" cy="535621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5C2F26-E104-EC3D-9D33-3663DD824926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747272" y="-36946"/>
            <a:ext cx="1644074" cy="538480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4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sub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FFA9AF-B92E-6FB6-2C75-96A5AFEB1E04}"/>
              </a:ext>
            </a:extLst>
          </p:cNvPr>
          <p:cNvCxnSpPr>
            <a:cxnSpLocks/>
          </p:cNvCxnSpPr>
          <p:nvPr/>
        </p:nvCxnSpPr>
        <p:spPr>
          <a:xfrm>
            <a:off x="9033794" y="-19737"/>
            <a:ext cx="1608697" cy="5990769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469568F-F17C-4C3C-9A6F-ED292B601115}"/>
              </a:ext>
            </a:extLst>
          </p:cNvPr>
          <p:cNvSpPr/>
          <p:nvPr userDrawn="1"/>
        </p:nvSpPr>
        <p:spPr>
          <a:xfrm>
            <a:off x="2043953" y="2205318"/>
            <a:ext cx="8104094" cy="23128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355631C-448A-3364-05F2-D4C7F9CA6C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266980" cy="6858000"/>
          </a:xfrm>
          <a:custGeom>
            <a:avLst/>
            <a:gdLst>
              <a:gd name="connsiteX0" fmla="*/ 0 w 10266980"/>
              <a:gd name="connsiteY0" fmla="*/ 0 h 6858000"/>
              <a:gd name="connsiteX1" fmla="*/ 8414327 w 10266980"/>
              <a:gd name="connsiteY1" fmla="*/ 0 h 6858000"/>
              <a:gd name="connsiteX2" fmla="*/ 10266980 w 10266980"/>
              <a:gd name="connsiteY2" fmla="*/ 6858000 h 6858000"/>
              <a:gd name="connsiteX3" fmla="*/ 0 w 1026698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66980" h="6858000">
                <a:moveTo>
                  <a:pt x="0" y="0"/>
                </a:moveTo>
                <a:lnTo>
                  <a:pt x="8414327" y="0"/>
                </a:lnTo>
                <a:lnTo>
                  <a:pt x="1026698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DBAD2210-AFD2-BF88-9107-E2A5FFD0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084831"/>
            <a:ext cx="11099173" cy="2852929"/>
          </a:xfrm>
          <a:custGeom>
            <a:avLst/>
            <a:gdLst>
              <a:gd name="connsiteX0" fmla="*/ 0 w 11099173"/>
              <a:gd name="connsiteY0" fmla="*/ 0 h 2852929"/>
              <a:gd name="connsiteX1" fmla="*/ 8926491 w 11099173"/>
              <a:gd name="connsiteY1" fmla="*/ 0 h 2852929"/>
              <a:gd name="connsiteX2" fmla="*/ 8926491 w 11099173"/>
              <a:gd name="connsiteY2" fmla="*/ 2 h 2852929"/>
              <a:gd name="connsiteX3" fmla="*/ 10398992 w 11099173"/>
              <a:gd name="connsiteY3" fmla="*/ 2 h 2852929"/>
              <a:gd name="connsiteX4" fmla="*/ 11099173 w 11099173"/>
              <a:gd name="connsiteY4" fmla="*/ 2852929 h 2852929"/>
              <a:gd name="connsiteX5" fmla="*/ 8298450 w 11099173"/>
              <a:gd name="connsiteY5" fmla="*/ 2852929 h 2852929"/>
              <a:gd name="connsiteX6" fmla="*/ 8298450 w 11099173"/>
              <a:gd name="connsiteY6" fmla="*/ 2852927 h 2852929"/>
              <a:gd name="connsiteX7" fmla="*/ 0 w 11099173"/>
              <a:gd name="connsiteY7" fmla="*/ 2852927 h 285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99173" h="2852929">
                <a:moveTo>
                  <a:pt x="0" y="0"/>
                </a:moveTo>
                <a:lnTo>
                  <a:pt x="8926491" y="0"/>
                </a:lnTo>
                <a:lnTo>
                  <a:pt x="8926491" y="2"/>
                </a:lnTo>
                <a:lnTo>
                  <a:pt x="10398992" y="2"/>
                </a:lnTo>
                <a:lnTo>
                  <a:pt x="11099173" y="2852929"/>
                </a:lnTo>
                <a:lnTo>
                  <a:pt x="8298450" y="2852929"/>
                </a:lnTo>
                <a:lnTo>
                  <a:pt x="8298450" y="2852927"/>
                </a:lnTo>
                <a:lnTo>
                  <a:pt x="0" y="28529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 bIns="1371600" anchor="b">
            <a:noAutofit/>
          </a:bodyPr>
          <a:lstStyle>
            <a:lvl1pPr algn="l">
              <a:defRPr sz="36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392" y="3666744"/>
            <a:ext cx="9079992" cy="1051560"/>
          </a:xfrm>
        </p:spPr>
        <p:txBody>
          <a:bodyPr tIns="91440">
            <a:normAutofit/>
          </a:bodyPr>
          <a:lstStyle>
            <a:lvl1pPr marL="0" indent="0" algn="l">
              <a:buNone/>
              <a:defRPr sz="2400" spc="3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54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3A7F7468-D0CF-4B30-965A-D9066D6C2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  <a:custGeom>
            <a:avLst/>
            <a:gdLst>
              <a:gd name="connsiteX0" fmla="*/ 408011 w 7242048"/>
              <a:gd name="connsiteY0" fmla="*/ 0 h 1632045"/>
              <a:gd name="connsiteX1" fmla="*/ 7242048 w 7242048"/>
              <a:gd name="connsiteY1" fmla="*/ 0 h 1632045"/>
              <a:gd name="connsiteX2" fmla="*/ 6834037 w 7242048"/>
              <a:gd name="connsiteY2" fmla="*/ 1632044 h 1632045"/>
              <a:gd name="connsiteX3" fmla="*/ 826338 w 7242048"/>
              <a:gd name="connsiteY3" fmla="*/ 1632044 h 1632045"/>
              <a:gd name="connsiteX4" fmla="*/ 826338 w 7242048"/>
              <a:gd name="connsiteY4" fmla="*/ 1632045 h 1632045"/>
              <a:gd name="connsiteX5" fmla="*/ 0 w 7242048"/>
              <a:gd name="connsiteY5" fmla="*/ 1632045 h 1632045"/>
              <a:gd name="connsiteX6" fmla="*/ 0 w 7242048"/>
              <a:gd name="connsiteY6" fmla="*/ 1632044 h 1632045"/>
              <a:gd name="connsiteX7" fmla="*/ 0 w 7242048"/>
              <a:gd name="connsiteY7" fmla="*/ 1 h 1632045"/>
              <a:gd name="connsiteX8" fmla="*/ 408011 w 7242048"/>
              <a:gd name="connsiteY8" fmla="*/ 1 h 1632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2048" h="1632045">
                <a:moveTo>
                  <a:pt x="408011" y="0"/>
                </a:moveTo>
                <a:lnTo>
                  <a:pt x="7242048" y="0"/>
                </a:lnTo>
                <a:lnTo>
                  <a:pt x="6834037" y="1632044"/>
                </a:lnTo>
                <a:lnTo>
                  <a:pt x="826338" y="1632044"/>
                </a:lnTo>
                <a:lnTo>
                  <a:pt x="826338" y="1632045"/>
                </a:lnTo>
                <a:lnTo>
                  <a:pt x="0" y="1632045"/>
                </a:lnTo>
                <a:lnTo>
                  <a:pt x="0" y="1632044"/>
                </a:lnTo>
                <a:lnTo>
                  <a:pt x="0" y="1"/>
                </a:lnTo>
                <a:lnTo>
                  <a:pt x="4080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0" anchor="ctr">
            <a:noAutofit/>
          </a:bodyPr>
          <a:lstStyle>
            <a:lvl1pPr algn="l">
              <a:lnSpc>
                <a:spcPct val="100000"/>
              </a:lnSpc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2050A67D-B2BA-336A-36B8-35D283DEAD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8"/>
            <a:ext cx="5430837" cy="3300984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83464" indent="-283464">
              <a:lnSpc>
                <a:spcPct val="100000"/>
              </a:lnSpc>
              <a:spcBef>
                <a:spcPts val="1000"/>
              </a:spcBef>
              <a:defRPr sz="1800"/>
            </a:lvl2pPr>
            <a:lvl3pPr marL="548640" indent="-283464">
              <a:lnSpc>
                <a:spcPct val="100000"/>
              </a:lnSpc>
              <a:defRPr sz="1600"/>
            </a:lvl3pPr>
            <a:lvl4pPr marL="822960" indent="-283464">
              <a:lnSpc>
                <a:spcPct val="100000"/>
              </a:lnSpc>
              <a:defRPr sz="1600"/>
            </a:lvl4pPr>
            <a:lvl5pPr marL="1097280" indent="-283464"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DA38E85-9448-450D-A4ED-FFA79C710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62918" y="0"/>
            <a:ext cx="5329082" cy="6858000"/>
          </a:xfrm>
          <a:custGeom>
            <a:avLst/>
            <a:gdLst>
              <a:gd name="connsiteX0" fmla="*/ 1688746 w 5730658"/>
              <a:gd name="connsiteY0" fmla="*/ 0 h 6858000"/>
              <a:gd name="connsiteX1" fmla="*/ 5730658 w 5730658"/>
              <a:gd name="connsiteY1" fmla="*/ 0 h 6858000"/>
              <a:gd name="connsiteX2" fmla="*/ 5730658 w 5730658"/>
              <a:gd name="connsiteY2" fmla="*/ 6858000 h 6858000"/>
              <a:gd name="connsiteX3" fmla="*/ 31751 w 5730658"/>
              <a:gd name="connsiteY3" fmla="*/ 6858000 h 6858000"/>
              <a:gd name="connsiteX4" fmla="*/ 31751 w 5730658"/>
              <a:gd name="connsiteY4" fmla="*/ 6857688 h 6858000"/>
              <a:gd name="connsiteX5" fmla="*/ 0 w 5730658"/>
              <a:gd name="connsiteY5" fmla="*/ 6857932 h 6858000"/>
              <a:gd name="connsiteX6" fmla="*/ 31751 w 5730658"/>
              <a:gd name="connsiteY6" fmla="*/ 6729501 h 6858000"/>
              <a:gd name="connsiteX7" fmla="*/ 31751 w 5730658"/>
              <a:gd name="connsiteY7" fmla="*/ 6681788 h 6858000"/>
              <a:gd name="connsiteX8" fmla="*/ 43547 w 5730658"/>
              <a:gd name="connsiteY8" fmla="*/ 6681788 h 6858000"/>
              <a:gd name="connsiteX9" fmla="*/ 1688746 w 5730658"/>
              <a:gd name="connsiteY9" fmla="*/ 270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0658" h="6858000">
                <a:moveTo>
                  <a:pt x="1688746" y="0"/>
                </a:moveTo>
                <a:lnTo>
                  <a:pt x="5730658" y="0"/>
                </a:lnTo>
                <a:lnTo>
                  <a:pt x="5730658" y="6858000"/>
                </a:lnTo>
                <a:lnTo>
                  <a:pt x="31751" y="6858000"/>
                </a:lnTo>
                <a:lnTo>
                  <a:pt x="31751" y="6857688"/>
                </a:lnTo>
                <a:lnTo>
                  <a:pt x="0" y="6857932"/>
                </a:lnTo>
                <a:lnTo>
                  <a:pt x="31751" y="6729501"/>
                </a:lnTo>
                <a:lnTo>
                  <a:pt x="31751" y="6681788"/>
                </a:lnTo>
                <a:lnTo>
                  <a:pt x="43547" y="6681788"/>
                </a:lnTo>
                <a:lnTo>
                  <a:pt x="1688746" y="270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322EF1F-9171-ABED-A2E4-337828259D8E}"/>
              </a:ext>
            </a:extLst>
          </p:cNvPr>
          <p:cNvCxnSpPr>
            <a:cxnSpLocks/>
          </p:cNvCxnSpPr>
          <p:nvPr userDrawn="1"/>
        </p:nvCxnSpPr>
        <p:spPr>
          <a:xfrm flipV="1">
            <a:off x="6547104" y="0"/>
            <a:ext cx="1375201" cy="6091084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29">
            <a:extLst>
              <a:ext uri="{FF2B5EF4-FFF2-40B4-BE49-F238E27FC236}">
                <a16:creationId xmlns:a16="http://schemas.microsoft.com/office/drawing/2014/main" id="{FC5A20C1-8893-A2F6-4C6B-F6904680250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D32CEF04-5959-D52F-CB9C-8B1CE0EF964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C7E0A1F8-599A-4E42-C71C-F5631D7CC7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6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sub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A390FB6-CC60-7326-1AB7-5E994D8B88A2}"/>
              </a:ext>
            </a:extLst>
          </p:cNvPr>
          <p:cNvSpPr/>
          <p:nvPr/>
        </p:nvSpPr>
        <p:spPr>
          <a:xfrm>
            <a:off x="-9235" y="-1"/>
            <a:ext cx="2939737" cy="6858001"/>
          </a:xfrm>
          <a:custGeom>
            <a:avLst/>
            <a:gdLst>
              <a:gd name="connsiteX0" fmla="*/ 800654 w 2939737"/>
              <a:gd name="connsiteY0" fmla="*/ 1 h 6858001"/>
              <a:gd name="connsiteX1" fmla="*/ 2939737 w 2939737"/>
              <a:gd name="connsiteY1" fmla="*/ 6858001 h 6858001"/>
              <a:gd name="connsiteX2" fmla="*/ 800654 w 2939737"/>
              <a:gd name="connsiteY2" fmla="*/ 6858001 h 6858001"/>
              <a:gd name="connsiteX3" fmla="*/ 0 w 2939737"/>
              <a:gd name="connsiteY3" fmla="*/ 0 h 6858001"/>
              <a:gd name="connsiteX4" fmla="*/ 800653 w 2939737"/>
              <a:gd name="connsiteY4" fmla="*/ 0 h 6858001"/>
              <a:gd name="connsiteX5" fmla="*/ 800653 w 2939737"/>
              <a:gd name="connsiteY5" fmla="*/ 6858001 h 6858001"/>
              <a:gd name="connsiteX6" fmla="*/ 0 w 2939737"/>
              <a:gd name="connsiteY6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9737" h="6858001">
                <a:moveTo>
                  <a:pt x="800654" y="1"/>
                </a:moveTo>
                <a:lnTo>
                  <a:pt x="2939737" y="6858001"/>
                </a:lnTo>
                <a:lnTo>
                  <a:pt x="800654" y="6858001"/>
                </a:lnTo>
                <a:close/>
                <a:moveTo>
                  <a:pt x="0" y="0"/>
                </a:moveTo>
                <a:lnTo>
                  <a:pt x="800653" y="0"/>
                </a:lnTo>
                <a:lnTo>
                  <a:pt x="800653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2DD0CB1-E555-18FF-AE10-4DB46E71C9AB}"/>
              </a:ext>
            </a:extLst>
          </p:cNvPr>
          <p:cNvCxnSpPr>
            <a:cxnSpLocks/>
          </p:cNvCxnSpPr>
          <p:nvPr/>
        </p:nvCxnSpPr>
        <p:spPr>
          <a:xfrm flipH="1" flipV="1">
            <a:off x="791417" y="1533236"/>
            <a:ext cx="1644074" cy="535621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16E01A3-9A40-A2AF-E9CC-DA05A857AF7A}"/>
              </a:ext>
            </a:extLst>
          </p:cNvPr>
          <p:cNvSpPr/>
          <p:nvPr userDrawn="1"/>
        </p:nvSpPr>
        <p:spPr>
          <a:xfrm rot="10800000">
            <a:off x="9242505" y="0"/>
            <a:ext cx="2949493" cy="6856549"/>
          </a:xfrm>
          <a:custGeom>
            <a:avLst/>
            <a:gdLst>
              <a:gd name="connsiteX0" fmla="*/ 2949493 w 2949493"/>
              <a:gd name="connsiteY0" fmla="*/ 6856549 h 6856549"/>
              <a:gd name="connsiteX1" fmla="*/ 800653 w 2949493"/>
              <a:gd name="connsiteY1" fmla="*/ 6856549 h 6856549"/>
              <a:gd name="connsiteX2" fmla="*/ 0 w 2949493"/>
              <a:gd name="connsiteY2" fmla="*/ 6856549 h 6856549"/>
              <a:gd name="connsiteX3" fmla="*/ 0 w 2949493"/>
              <a:gd name="connsiteY3" fmla="*/ 0 h 6856549"/>
              <a:gd name="connsiteX4" fmla="*/ 801107 w 2949493"/>
              <a:gd name="connsiteY4" fmla="*/ 0 h 685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493" h="6856549">
                <a:moveTo>
                  <a:pt x="2949493" y="6856549"/>
                </a:moveTo>
                <a:lnTo>
                  <a:pt x="800653" y="6856549"/>
                </a:lnTo>
                <a:lnTo>
                  <a:pt x="0" y="6856549"/>
                </a:lnTo>
                <a:lnTo>
                  <a:pt x="0" y="0"/>
                </a:lnTo>
                <a:lnTo>
                  <a:pt x="8011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0C38C9-1782-B768-078E-73091483A95A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747272" y="-36946"/>
            <a:ext cx="1644074" cy="538480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942173C-2B01-804E-85FB-4D68140D4E1A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920240" y="2039112"/>
            <a:ext cx="7982712" cy="1581912"/>
          </a:xfrm>
        </p:spPr>
        <p:txBody>
          <a:bodyPr anchor="b">
            <a:noAutofit/>
          </a:bodyPr>
          <a:lstStyle>
            <a:lvl1pPr algn="ctr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111829" y="3584448"/>
            <a:ext cx="7791123" cy="61264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spc="14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9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2FD45A-B915-6AEF-5B45-09567508BB39}"/>
              </a:ext>
            </a:extLst>
          </p:cNvPr>
          <p:cNvSpPr/>
          <p:nvPr userDrawn="1"/>
        </p:nvSpPr>
        <p:spPr>
          <a:xfrm>
            <a:off x="0" y="2266855"/>
            <a:ext cx="12192000" cy="4591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>
            <a:lvl1pPr algn="l">
              <a:defRPr sz="3200" cap="all" spc="3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B3A6A7-DCEF-8F0D-2339-F3B3458EB6A2}"/>
              </a:ext>
            </a:extLst>
          </p:cNvPr>
          <p:cNvGrpSpPr/>
          <p:nvPr userDrawn="1"/>
        </p:nvGrpSpPr>
        <p:grpSpPr>
          <a:xfrm>
            <a:off x="10135198" y="0"/>
            <a:ext cx="2056802" cy="6858000"/>
            <a:chOff x="10064227" y="0"/>
            <a:chExt cx="2127773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6E553B2-71B5-E210-0451-CB8F602812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93564" y="2223749"/>
              <a:ext cx="1398436" cy="46342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76B097F-E5A4-EB73-3751-C880247D6F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64227" y="0"/>
              <a:ext cx="729337" cy="226685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CB7E4E-E392-ACEB-1431-A8DA68A52EE1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3406587"/>
            <a:ext cx="1006763" cy="34514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43784"/>
            <a:ext cx="5724144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bg1"/>
                </a:solidFill>
              </a:defRPr>
            </a:lvl3pPr>
            <a:lvl4pPr marL="82296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4pPr>
            <a:lvl5pPr marL="109728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7">
            <a:extLst>
              <a:ext uri="{FF2B5EF4-FFF2-40B4-BE49-F238E27FC236}">
                <a16:creationId xmlns:a16="http://schemas.microsoft.com/office/drawing/2014/main" id="{BC942EEA-C86E-05B1-BF5C-6F13A52F5B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068312" y="2843784"/>
            <a:ext cx="3364992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bg1"/>
                </a:solidFill>
              </a:defRPr>
            </a:lvl3pPr>
            <a:lvl4pPr marL="82296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4pPr>
            <a:lvl5pPr marL="109728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F5E1EDF-E8F4-90C4-4EE9-5CCF1E17F35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992726FB-FFEB-ADB3-0C67-FE72F4DCBA5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3CEA78-CDB0-CB26-B433-4C868965D31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54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58662D7-CF46-F937-6492-FE3D6164B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7"/>
            <a:ext cx="10191549" cy="1639937"/>
          </a:xfrm>
          <a:custGeom>
            <a:avLst/>
            <a:gdLst>
              <a:gd name="connsiteX0" fmla="*/ 0 w 10191549"/>
              <a:gd name="connsiteY0" fmla="*/ 0 h 1639937"/>
              <a:gd name="connsiteX1" fmla="*/ 135109 w 10191549"/>
              <a:gd name="connsiteY1" fmla="*/ 0 h 1639937"/>
              <a:gd name="connsiteX2" fmla="*/ 826338 w 10191549"/>
              <a:gd name="connsiteY2" fmla="*/ 0 h 1639937"/>
              <a:gd name="connsiteX3" fmla="*/ 9743633 w 10191549"/>
              <a:gd name="connsiteY3" fmla="*/ 0 h 1639937"/>
              <a:gd name="connsiteX4" fmla="*/ 10191549 w 10191549"/>
              <a:gd name="connsiteY4" fmla="*/ 1639937 h 1639937"/>
              <a:gd name="connsiteX5" fmla="*/ 826338 w 10191549"/>
              <a:gd name="connsiteY5" fmla="*/ 1639937 h 1639937"/>
              <a:gd name="connsiteX6" fmla="*/ 583025 w 10191549"/>
              <a:gd name="connsiteY6" fmla="*/ 1639937 h 1639937"/>
              <a:gd name="connsiteX7" fmla="*/ 0 w 10191549"/>
              <a:gd name="connsiteY7" fmla="*/ 1639937 h 16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91549" h="1639937">
                <a:moveTo>
                  <a:pt x="0" y="0"/>
                </a:moveTo>
                <a:lnTo>
                  <a:pt x="135109" y="0"/>
                </a:lnTo>
                <a:lnTo>
                  <a:pt x="826338" y="0"/>
                </a:lnTo>
                <a:lnTo>
                  <a:pt x="9743633" y="0"/>
                </a:lnTo>
                <a:lnTo>
                  <a:pt x="10191549" y="1639937"/>
                </a:lnTo>
                <a:lnTo>
                  <a:pt x="826338" y="1639937"/>
                </a:lnTo>
                <a:lnTo>
                  <a:pt x="583025" y="1639937"/>
                </a:lnTo>
                <a:lnTo>
                  <a:pt x="0" y="163993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 rIns="182880" anchor="ctr">
            <a:noAutofit/>
          </a:bodyPr>
          <a:lstStyle>
            <a:lvl1pPr algn="l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43784"/>
            <a:ext cx="3739896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eriod"/>
              <a:defRPr sz="1800" spc="100">
                <a:solidFill>
                  <a:schemeClr val="tx1"/>
                </a:solidFill>
              </a:defRPr>
            </a:lvl2pPr>
            <a:lvl3pPr marL="731520" indent="-347472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sz="1800" spc="100">
                <a:solidFill>
                  <a:schemeClr val="tx1"/>
                </a:solidFill>
              </a:defRPr>
            </a:lvl3pPr>
            <a:lvl4pPr marL="1097280" indent="-347472">
              <a:lnSpc>
                <a:spcPct val="100000"/>
              </a:lnSpc>
              <a:buFont typeface="+mj-lt"/>
              <a:buAutoNum type="arabicParenR"/>
              <a:defRPr sz="1600" spc="100">
                <a:solidFill>
                  <a:schemeClr val="tx1"/>
                </a:solidFill>
              </a:defRPr>
            </a:lvl4pPr>
            <a:lvl5pPr marL="1463040" indent="-347472">
              <a:lnSpc>
                <a:spcPct val="100000"/>
              </a:lnSpc>
              <a:buFont typeface="+mj-lt"/>
              <a:buAutoNum type="alphaLcParenR"/>
              <a:defRPr sz="1600" spc="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7">
            <a:extLst>
              <a:ext uri="{FF2B5EF4-FFF2-40B4-BE49-F238E27FC236}">
                <a16:creationId xmlns:a16="http://schemas.microsoft.com/office/drawing/2014/main" id="{BC942EEA-C86E-05B1-BF5C-6F13A52F5B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074920" y="2843784"/>
            <a:ext cx="5824728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tx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tx1"/>
                </a:solidFill>
              </a:defRPr>
            </a:lvl3pPr>
            <a:lvl4pPr marL="54864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4pPr>
            <a:lvl5pPr marL="82296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4D7FE7-14AE-6C8F-B799-1BD57470E8F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191549" y="0"/>
            <a:ext cx="2000451" cy="6858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E45BFC1-4E9D-0F01-ED91-44F27D54EE88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3406587"/>
            <a:ext cx="1006763" cy="345141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1508553F-E814-00F0-D6A7-5573C795114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1449FFC7-A582-FD77-53A9-CF0B7F2D1B7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3E86B4DA-B745-BBB9-6AFB-CC6723232CE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07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EE9C88-4838-9CF6-7CCD-6C2CE88647B0}"/>
              </a:ext>
            </a:extLst>
          </p:cNvPr>
          <p:cNvSpPr/>
          <p:nvPr userDrawn="1"/>
        </p:nvSpPr>
        <p:spPr>
          <a:xfrm rot="10800000" flipV="1">
            <a:off x="-5" y="-2"/>
            <a:ext cx="12191999" cy="22668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BBC4DA-F0D6-02FA-41AA-101A0D1340F5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191550" y="-110490"/>
            <a:ext cx="970586" cy="34198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1F74A9-AFD5-044F-DB07-4FF2F699A910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91816" y="2266854"/>
            <a:ext cx="1165768" cy="382423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68E97A-1CFD-3AF6-5FF5-E49A2943A1F6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858500" y="2266854"/>
            <a:ext cx="1327650" cy="459114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1640" y="740664"/>
            <a:ext cx="8503920" cy="1197864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>
            <a:lvl1pPr algn="ctr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0" y="2679192"/>
            <a:ext cx="8531352" cy="3191256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1000"/>
              </a:spcAft>
              <a:buNone/>
              <a:defRPr sz="2400" b="0" i="0" cap="none" spc="140" baseline="0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tx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tx1"/>
                </a:solidFill>
              </a:defRPr>
            </a:lvl3pPr>
            <a:lvl4pPr marL="54864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4pPr>
            <a:lvl5pPr marL="109728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070FA0-EB95-7750-D21A-933827C6388C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29785" y="-110490"/>
            <a:ext cx="1031941" cy="34198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64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72D93E-C550-4461-E6B7-EBCA7CAEC8DF}"/>
              </a:ext>
            </a:extLst>
          </p:cNvPr>
          <p:cNvCxnSpPr>
            <a:cxnSpLocks/>
          </p:cNvCxnSpPr>
          <p:nvPr userDrawn="1"/>
        </p:nvCxnSpPr>
        <p:spPr>
          <a:xfrm rot="10800000" flipV="1">
            <a:off x="0" y="0"/>
            <a:ext cx="1006763" cy="345141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21">
            <a:extLst>
              <a:ext uri="{FF2B5EF4-FFF2-40B4-BE49-F238E27FC236}">
                <a16:creationId xmlns:a16="http://schemas.microsoft.com/office/drawing/2014/main" id="{3A7F7468-D0CF-4B30-965A-D9066D6C2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0" y="824686"/>
            <a:ext cx="7154158" cy="1632045"/>
          </a:xfrm>
          <a:custGeom>
            <a:avLst/>
            <a:gdLst>
              <a:gd name="connsiteX0" fmla="*/ 408011 w 7242048"/>
              <a:gd name="connsiteY0" fmla="*/ 0 h 1632045"/>
              <a:gd name="connsiteX1" fmla="*/ 7242048 w 7242048"/>
              <a:gd name="connsiteY1" fmla="*/ 0 h 1632045"/>
              <a:gd name="connsiteX2" fmla="*/ 6834037 w 7242048"/>
              <a:gd name="connsiteY2" fmla="*/ 1632044 h 1632045"/>
              <a:gd name="connsiteX3" fmla="*/ 826338 w 7242048"/>
              <a:gd name="connsiteY3" fmla="*/ 1632044 h 1632045"/>
              <a:gd name="connsiteX4" fmla="*/ 826338 w 7242048"/>
              <a:gd name="connsiteY4" fmla="*/ 1632045 h 1632045"/>
              <a:gd name="connsiteX5" fmla="*/ 0 w 7242048"/>
              <a:gd name="connsiteY5" fmla="*/ 1632045 h 1632045"/>
              <a:gd name="connsiteX6" fmla="*/ 0 w 7242048"/>
              <a:gd name="connsiteY6" fmla="*/ 1632044 h 1632045"/>
              <a:gd name="connsiteX7" fmla="*/ 0 w 7242048"/>
              <a:gd name="connsiteY7" fmla="*/ 1 h 1632045"/>
              <a:gd name="connsiteX8" fmla="*/ 408011 w 7242048"/>
              <a:gd name="connsiteY8" fmla="*/ 1 h 1632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2048" h="1632045">
                <a:moveTo>
                  <a:pt x="408011" y="0"/>
                </a:moveTo>
                <a:lnTo>
                  <a:pt x="7242048" y="0"/>
                </a:lnTo>
                <a:lnTo>
                  <a:pt x="6834037" y="1632044"/>
                </a:lnTo>
                <a:lnTo>
                  <a:pt x="826338" y="1632044"/>
                </a:lnTo>
                <a:lnTo>
                  <a:pt x="826338" y="1632045"/>
                </a:lnTo>
                <a:lnTo>
                  <a:pt x="0" y="1632045"/>
                </a:lnTo>
                <a:lnTo>
                  <a:pt x="0" y="1632044"/>
                </a:lnTo>
                <a:lnTo>
                  <a:pt x="0" y="1"/>
                </a:lnTo>
                <a:lnTo>
                  <a:pt x="4080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0" rIns="0" anchor="ctr">
            <a:noAutofit/>
          </a:bodyPr>
          <a:lstStyle>
            <a:lvl1pPr algn="l">
              <a:lnSpc>
                <a:spcPct val="100000"/>
              </a:lnSpc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7">
            <a:extLst>
              <a:ext uri="{FF2B5EF4-FFF2-40B4-BE49-F238E27FC236}">
                <a16:creationId xmlns:a16="http://schemas.microsoft.com/office/drawing/2014/main" id="{F44119C9-6F5C-7546-AD19-0BF20ADDC75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955280" y="822960"/>
            <a:ext cx="3447288" cy="1636776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1800" b="0" i="0" cap="none" spc="100" baseline="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1000"/>
              </a:spcBef>
              <a:buNone/>
              <a:defRPr sz="1800" spc="100">
                <a:solidFill>
                  <a:schemeClr val="tx1"/>
                </a:solidFill>
              </a:defRPr>
            </a:lvl2pPr>
            <a:lvl3pPr marL="283464" indent="-283464" algn="l">
              <a:lnSpc>
                <a:spcPct val="90000"/>
              </a:lnSpc>
              <a:spcBef>
                <a:spcPts val="1000"/>
              </a:spcBef>
              <a:defRPr sz="1800" spc="100">
                <a:solidFill>
                  <a:schemeClr val="tx1"/>
                </a:solidFill>
              </a:defRPr>
            </a:lvl3pPr>
            <a:lvl4pPr marL="1097280" indent="-347472" algn="l">
              <a:lnSpc>
                <a:spcPct val="100000"/>
              </a:lnSpc>
              <a:defRPr sz="1600">
                <a:solidFill>
                  <a:schemeClr val="tx1"/>
                </a:solidFill>
              </a:defRPr>
            </a:lvl4pPr>
            <a:lvl5pPr marL="1463040" indent="-347472" algn="l">
              <a:lnSpc>
                <a:spcPct val="100000"/>
              </a:lnSpc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2050A67D-B2BA-336A-36B8-35D283DEAD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834640"/>
            <a:ext cx="10963656" cy="336499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83464" indent="-283464">
              <a:lnSpc>
                <a:spcPct val="100000"/>
              </a:lnSpc>
              <a:spcBef>
                <a:spcPts val="1000"/>
              </a:spcBef>
              <a:defRPr sz="1800"/>
            </a:lvl2pPr>
            <a:lvl3pPr marL="548640" indent="-283464">
              <a:lnSpc>
                <a:spcPct val="100000"/>
              </a:lnSpc>
              <a:defRPr sz="1600"/>
            </a:lvl3pPr>
            <a:lvl4pPr marL="822960" indent="-283464">
              <a:lnSpc>
                <a:spcPct val="100000"/>
              </a:lnSpc>
              <a:defRPr sz="1600"/>
            </a:lvl4pPr>
            <a:lvl5pPr marL="1097280" indent="-283464"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383A65A-D347-71C9-F4A2-8F5D4497FD4D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02380" y="745435"/>
            <a:ext cx="1783010" cy="611256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A08CD67-7152-A02B-8A2F-B44E9CCAD7F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1E31B1-712C-1978-83E4-9E3ECD07843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D591037-E4B7-3E09-BA80-2781FA313B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5DB38D4-7FDC-CF1E-11BB-77F17318EA0F}"/>
              </a:ext>
            </a:extLst>
          </p:cNvPr>
          <p:cNvCxnSpPr>
            <a:cxnSpLocks/>
          </p:cNvCxnSpPr>
          <p:nvPr userDrawn="1"/>
        </p:nvCxnSpPr>
        <p:spPr>
          <a:xfrm>
            <a:off x="11358643" y="-1"/>
            <a:ext cx="815945" cy="2658258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24">
            <a:extLst>
              <a:ext uri="{FF2B5EF4-FFF2-40B4-BE49-F238E27FC236}">
                <a16:creationId xmlns:a16="http://schemas.microsoft.com/office/drawing/2014/main" id="{DD9C70C7-DFF6-E2A2-DE7B-BC92ABB7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684"/>
            <a:ext cx="11605600" cy="1639937"/>
          </a:xfrm>
          <a:custGeom>
            <a:avLst/>
            <a:gdLst>
              <a:gd name="connsiteX0" fmla="*/ 0 w 11605600"/>
              <a:gd name="connsiteY0" fmla="*/ 0 h 1639937"/>
              <a:gd name="connsiteX1" fmla="*/ 11094087 w 11605600"/>
              <a:gd name="connsiteY1" fmla="*/ 0 h 1639937"/>
              <a:gd name="connsiteX2" fmla="*/ 11605600 w 11605600"/>
              <a:gd name="connsiteY2" fmla="*/ 1639937 h 1639937"/>
              <a:gd name="connsiteX3" fmla="*/ 0 w 11605600"/>
              <a:gd name="connsiteY3" fmla="*/ 1639937 h 16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05600" h="1639937">
                <a:moveTo>
                  <a:pt x="0" y="0"/>
                </a:moveTo>
                <a:lnTo>
                  <a:pt x="11094087" y="0"/>
                </a:lnTo>
                <a:lnTo>
                  <a:pt x="11605600" y="1639937"/>
                </a:lnTo>
                <a:lnTo>
                  <a:pt x="0" y="163993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>
            <a:noAutofit/>
          </a:bodyPr>
          <a:lstStyle>
            <a:lvl1pPr>
              <a:defRPr sz="32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2050A67D-B2BA-336A-36B8-35D283DEAD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834640"/>
            <a:ext cx="10963656" cy="336499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83464" indent="-283464">
              <a:lnSpc>
                <a:spcPct val="100000"/>
              </a:lnSpc>
              <a:spcBef>
                <a:spcPts val="1000"/>
              </a:spcBef>
              <a:defRPr sz="1800"/>
            </a:lvl2pPr>
            <a:lvl3pPr marL="548640" indent="-283464">
              <a:lnSpc>
                <a:spcPct val="100000"/>
              </a:lnSpc>
              <a:defRPr sz="1600"/>
            </a:lvl3pPr>
            <a:lvl4pPr marL="822960" indent="-283464">
              <a:lnSpc>
                <a:spcPct val="100000"/>
              </a:lnSpc>
              <a:defRPr sz="1600"/>
            </a:lvl4pPr>
            <a:lvl5pPr marL="1097280" indent="-283464"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DA7886EF-42A0-8181-94BD-571DD643FAE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F0088F06-F129-FC4D-62B9-F84E6E9D71F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FD5AF822-23A2-2003-F247-1F8A8971B63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09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58662D7-CF46-F937-6492-FE3D6164B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64409"/>
            <a:ext cx="10308779" cy="1639937"/>
          </a:xfrm>
          <a:custGeom>
            <a:avLst/>
            <a:gdLst>
              <a:gd name="connsiteX0" fmla="*/ 0 w 10191549"/>
              <a:gd name="connsiteY0" fmla="*/ 0 h 1639937"/>
              <a:gd name="connsiteX1" fmla="*/ 135109 w 10191549"/>
              <a:gd name="connsiteY1" fmla="*/ 0 h 1639937"/>
              <a:gd name="connsiteX2" fmla="*/ 826338 w 10191549"/>
              <a:gd name="connsiteY2" fmla="*/ 0 h 1639937"/>
              <a:gd name="connsiteX3" fmla="*/ 9743633 w 10191549"/>
              <a:gd name="connsiteY3" fmla="*/ 0 h 1639937"/>
              <a:gd name="connsiteX4" fmla="*/ 10191549 w 10191549"/>
              <a:gd name="connsiteY4" fmla="*/ 1639937 h 1639937"/>
              <a:gd name="connsiteX5" fmla="*/ 826338 w 10191549"/>
              <a:gd name="connsiteY5" fmla="*/ 1639937 h 1639937"/>
              <a:gd name="connsiteX6" fmla="*/ 583025 w 10191549"/>
              <a:gd name="connsiteY6" fmla="*/ 1639937 h 1639937"/>
              <a:gd name="connsiteX7" fmla="*/ 0 w 10191549"/>
              <a:gd name="connsiteY7" fmla="*/ 1639937 h 16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91549" h="1639937">
                <a:moveTo>
                  <a:pt x="0" y="0"/>
                </a:moveTo>
                <a:lnTo>
                  <a:pt x="135109" y="0"/>
                </a:lnTo>
                <a:lnTo>
                  <a:pt x="826338" y="0"/>
                </a:lnTo>
                <a:lnTo>
                  <a:pt x="9743633" y="0"/>
                </a:lnTo>
                <a:lnTo>
                  <a:pt x="10191549" y="1639937"/>
                </a:lnTo>
                <a:lnTo>
                  <a:pt x="826338" y="1639937"/>
                </a:lnTo>
                <a:lnTo>
                  <a:pt x="583025" y="1639937"/>
                </a:lnTo>
                <a:lnTo>
                  <a:pt x="0" y="163993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914400" rIns="274320" anchor="ctr">
            <a:noAutofit/>
          </a:bodyPr>
          <a:lstStyle>
            <a:lvl1pPr algn="l">
              <a:defRPr sz="3200" cap="all" spc="3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07208"/>
            <a:ext cx="2962656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Font typeface="+mj-lt"/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100">
                <a:solidFill>
                  <a:schemeClr val="bg1"/>
                </a:solidFill>
              </a:defRPr>
            </a:lvl3pPr>
            <a:lvl4pPr marL="548640" indent="-283464">
              <a:lnSpc>
                <a:spcPct val="100000"/>
              </a:lnSpc>
              <a:buFont typeface="Arial" panose="020B0604020202020204" pitchFamily="34" charset="0"/>
              <a:buChar char="•"/>
              <a:defRPr sz="1600" spc="100">
                <a:solidFill>
                  <a:schemeClr val="bg1"/>
                </a:solidFill>
              </a:defRPr>
            </a:lvl4pPr>
            <a:lvl5pPr marL="825246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7">
            <a:extLst>
              <a:ext uri="{FF2B5EF4-FFF2-40B4-BE49-F238E27FC236}">
                <a16:creationId xmlns:a16="http://schemas.microsoft.com/office/drawing/2014/main" id="{BC942EEA-C86E-05B1-BF5C-6F13A52F5B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26280" y="2807208"/>
            <a:ext cx="5870448" cy="377647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bg1"/>
                </a:solidFill>
              </a:defRPr>
            </a:lvl3pPr>
            <a:lvl4pPr marL="54864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4pPr>
            <a:lvl5pPr marL="82296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7B84AAD-AEFA-72DF-A9D3-B05DB73AA34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390909" y="0"/>
            <a:ext cx="1801091" cy="56378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5647ABC-651C-24EE-FF93-479691A878C2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3641100"/>
            <a:ext cx="1269089" cy="3216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4174A-AF61-B3ED-D2D3-D4907E76EFD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7635B1-52DB-F4F3-C150-16E791979B6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BE7E41-6985-1806-6624-980D9A9DCBF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09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2AF3450-104B-47D0-B01B-DC08566F9D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6175" y="0"/>
            <a:ext cx="8505825" cy="6858000"/>
          </a:xfrm>
          <a:custGeom>
            <a:avLst/>
            <a:gdLst>
              <a:gd name="connsiteX0" fmla="*/ 1701752 w 8505825"/>
              <a:gd name="connsiteY0" fmla="*/ 0 h 6858000"/>
              <a:gd name="connsiteX1" fmla="*/ 8505825 w 8505825"/>
              <a:gd name="connsiteY1" fmla="*/ 0 h 6858000"/>
              <a:gd name="connsiteX2" fmla="*/ 8505825 w 8505825"/>
              <a:gd name="connsiteY2" fmla="*/ 6858000 h 6858000"/>
              <a:gd name="connsiteX3" fmla="*/ 0 w 8505825"/>
              <a:gd name="connsiteY3" fmla="*/ 6858000 h 6858000"/>
              <a:gd name="connsiteX4" fmla="*/ 0 w 8505825"/>
              <a:gd name="connsiteY4" fmla="*/ 6837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5825" h="6858000">
                <a:moveTo>
                  <a:pt x="1701752" y="0"/>
                </a:moveTo>
                <a:lnTo>
                  <a:pt x="8505825" y="0"/>
                </a:lnTo>
                <a:lnTo>
                  <a:pt x="8505825" y="6858000"/>
                </a:lnTo>
                <a:lnTo>
                  <a:pt x="0" y="6858000"/>
                </a:lnTo>
                <a:lnTo>
                  <a:pt x="0" y="683739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48883C19-EC0B-F5B5-3520-45CB80393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9635"/>
            <a:ext cx="8261729" cy="1639938"/>
          </a:xfrm>
          <a:custGeom>
            <a:avLst/>
            <a:gdLst>
              <a:gd name="connsiteX0" fmla="*/ 0 w 8353169"/>
              <a:gd name="connsiteY0" fmla="*/ 0 h 1639938"/>
              <a:gd name="connsiteX1" fmla="*/ 693683 w 8353169"/>
              <a:gd name="connsiteY1" fmla="*/ 0 h 1639938"/>
              <a:gd name="connsiteX2" fmla="*/ 826338 w 8353169"/>
              <a:gd name="connsiteY2" fmla="*/ 0 h 1639938"/>
              <a:gd name="connsiteX3" fmla="*/ 8353169 w 8353169"/>
              <a:gd name="connsiteY3" fmla="*/ 0 h 1639938"/>
              <a:gd name="connsiteX4" fmla="*/ 8049138 w 8353169"/>
              <a:gd name="connsiteY4" fmla="*/ 1639938 h 1639938"/>
              <a:gd name="connsiteX5" fmla="*/ 826338 w 8353169"/>
              <a:gd name="connsiteY5" fmla="*/ 1639938 h 1639938"/>
              <a:gd name="connsiteX6" fmla="*/ 693683 w 8353169"/>
              <a:gd name="connsiteY6" fmla="*/ 1639938 h 1639938"/>
              <a:gd name="connsiteX7" fmla="*/ 0 w 8353169"/>
              <a:gd name="connsiteY7" fmla="*/ 1639938 h 163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53169" h="1639938">
                <a:moveTo>
                  <a:pt x="0" y="0"/>
                </a:moveTo>
                <a:lnTo>
                  <a:pt x="693683" y="0"/>
                </a:lnTo>
                <a:lnTo>
                  <a:pt x="826338" y="0"/>
                </a:lnTo>
                <a:lnTo>
                  <a:pt x="8353169" y="0"/>
                </a:lnTo>
                <a:lnTo>
                  <a:pt x="8049138" y="1639938"/>
                </a:lnTo>
                <a:lnTo>
                  <a:pt x="826338" y="1639938"/>
                </a:lnTo>
                <a:lnTo>
                  <a:pt x="693683" y="1639938"/>
                </a:lnTo>
                <a:lnTo>
                  <a:pt x="0" y="163993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>
            <a:noAutofit/>
          </a:bodyPr>
          <a:lstStyle>
            <a:lvl1pPr>
              <a:defRPr sz="36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816" y="2907792"/>
            <a:ext cx="2952599" cy="1781642"/>
          </a:xfrm>
        </p:spPr>
        <p:txBody>
          <a:bodyPr>
            <a:normAutofit/>
          </a:bodyPr>
          <a:lstStyle>
            <a:lvl1pPr marL="0" indent="0" algn="l">
              <a:buNone/>
              <a:defRPr sz="1800" spc="1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5B022C-E8CF-07D5-65AC-D3D3D5CC77A3}"/>
              </a:ext>
            </a:extLst>
          </p:cNvPr>
          <p:cNvCxnSpPr>
            <a:cxnSpLocks/>
          </p:cNvCxnSpPr>
          <p:nvPr userDrawn="1"/>
        </p:nvCxnSpPr>
        <p:spPr>
          <a:xfrm flipH="1">
            <a:off x="3868615" y="0"/>
            <a:ext cx="1000226" cy="403629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04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30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5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71342" y="6356350"/>
            <a:ext cx="1539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0" r:id="rId2"/>
    <p:sldLayoutId id="2147483674" r:id="rId3"/>
    <p:sldLayoutId id="2147483675" r:id="rId4"/>
    <p:sldLayoutId id="2147483676" r:id="rId5"/>
    <p:sldLayoutId id="2147483659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Placeholder 86" descr="Close up of the Golden Gate Bridge">
            <a:extLst>
              <a:ext uri="{FF2B5EF4-FFF2-40B4-BE49-F238E27FC236}">
                <a16:creationId xmlns:a16="http://schemas.microsoft.com/office/drawing/2014/main" id="{1A67CB3B-F50E-0C67-E369-D749D8F796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7024688" cy="68580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09B40FD-8703-8858-9649-FEBB48F5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706" y="2456733"/>
            <a:ext cx="8124873" cy="1639939"/>
          </a:xfrm>
        </p:spPr>
        <p:txBody>
          <a:bodyPr/>
          <a:lstStyle/>
          <a:p>
            <a:r>
              <a:rPr lang="en-US" dirty="0"/>
              <a:t>FCSPA On-site contests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56742-F4E2-870E-6E2F-14BE52F19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3800" y="4398264"/>
            <a:ext cx="4466690" cy="2066544"/>
          </a:xfrm>
        </p:spPr>
        <p:txBody>
          <a:bodyPr/>
          <a:lstStyle/>
          <a:p>
            <a:r>
              <a:rPr lang="en-US" dirty="0"/>
              <a:t>66</a:t>
            </a:r>
            <a:r>
              <a:rPr lang="en-US" baseline="30000" dirty="0"/>
              <a:t>th</a:t>
            </a:r>
            <a:r>
              <a:rPr lang="en-US" dirty="0"/>
              <a:t> Annual FCSPA Conference</a:t>
            </a:r>
          </a:p>
          <a:p>
            <a:r>
              <a:rPr lang="en-US" dirty="0"/>
              <a:t>Ocala, FL</a:t>
            </a:r>
          </a:p>
          <a:p>
            <a:r>
              <a:rPr lang="en-US" dirty="0"/>
              <a:t>November 12-15, 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554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317C2-DB72-9044-85F5-8145812F2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</p:spPr>
        <p:txBody>
          <a:bodyPr/>
          <a:lstStyle/>
          <a:p>
            <a:r>
              <a:rPr lang="en-US" dirty="0"/>
              <a:t>Fiction</a:t>
            </a:r>
          </a:p>
        </p:txBody>
      </p:sp>
      <p:pic>
        <p:nvPicPr>
          <p:cNvPr id="12" name="Picture Placeholder 11" descr="Apartment building">
            <a:extLst>
              <a:ext uri="{FF2B5EF4-FFF2-40B4-BE49-F238E27FC236}">
                <a16:creationId xmlns:a16="http://schemas.microsoft.com/office/drawing/2014/main" id="{F9C729C8-1701-B745-7408-A3C01925EC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032" y="0"/>
            <a:ext cx="7876033" cy="68580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93673-B52A-9C62-22E6-2E885DA161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252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D8B506-191E-1832-13DD-A83B44C70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91F137D-40EF-84F0-61EB-11434C0CC2E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/>
              <a:t>Third Place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“Chase Moore and the Hot Pink Demons”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Thomas Reed, College of Central Florida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DD166F-774B-18A7-EF80-332246375F7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52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7C80F-1181-D45C-FB71-A5AB30C60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CAED55-8992-6038-F2C2-9C3AC076B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7EFA8C-5C82-7534-8312-3497D35B34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r>
              <a:rPr lang="en-US" dirty="0"/>
              <a:t>“These flamingo-dragons were a mysterious species that challenged everything once known about biology. But anyone that dared get close had disappeared. Bodies never found. For this reason, nobody had ever seen a decent photo of the beasts.</a:t>
            </a:r>
          </a:p>
          <a:p>
            <a:r>
              <a:rPr lang="en-US" dirty="0"/>
              <a:t>###</a:t>
            </a:r>
          </a:p>
          <a:p>
            <a:r>
              <a:rPr lang="en-US" dirty="0"/>
              <a:t>That was until a rogue journalist came to town. […] ‘Meet me at the vacuum store, if you dare.’ [the note] read. […] Bodies hung from the ceiling, all with ‘Missing’ posters attached.</a:t>
            </a:r>
          </a:p>
          <a:p>
            <a:r>
              <a:rPr lang="en-US" dirty="0"/>
              <a:t>###</a:t>
            </a:r>
          </a:p>
          <a:p>
            <a:r>
              <a:rPr lang="en-US" dirty="0"/>
              <a:t>An old man with a cowboy hat stepped into the light. He was holding a chain that stretched into the dark. When he gave it a pull, his monstrous pet drew near. It was one of them. </a:t>
            </a:r>
          </a:p>
          <a:p>
            <a:r>
              <a:rPr lang="en-US" dirty="0"/>
              <a:t>The villain cackled loudly. ‘Looks like old Chase is about to become ... no Moore!’"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D62E45-7AD9-A3EE-A0A2-6079903E783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63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01E19-F3B3-E19D-8DC5-D44C7FC60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B203E3-8573-B5AC-CA27-75005E4331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ACAEE0E-882D-A5FA-1BBF-9B10C5E4676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 err="1"/>
              <a:t>SECONd</a:t>
            </a:r>
            <a:r>
              <a:rPr lang="en-US" sz="4000" u="sng" dirty="0"/>
              <a:t> Place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“Rosalyn’s Purpose”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Arwen Frye, Daytona State College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963E6A-F769-0B9C-3582-C0CEF4D18C2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207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65D14-E05C-48A6-423D-86635E979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BCA194-7307-F7DB-18C8-13D995561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95DEA8-9F08-38A2-2F9D-9480626B7FC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r>
              <a:rPr lang="en-US" dirty="0"/>
              <a:t>“Roslyn was now a junior in college, representing her school's newspaper at FCSAA. Even through her long suffering, she chose to follow in [her dad’s] footsteps, keeping [his] vision alive, only shooting on film, using his cameras.</a:t>
            </a:r>
          </a:p>
          <a:p>
            <a:r>
              <a:rPr lang="en-US" dirty="0"/>
              <a:t>###</a:t>
            </a:r>
          </a:p>
          <a:p>
            <a:r>
              <a:rPr lang="en-US" dirty="0"/>
              <a:t>Upon opening the package, she found a box of film with ‘Forever’ written on the outside of the box. Without hesitation, she loaded the film into her camera. […] Throughout the conference, Roslyn was shooting with this roll of film.</a:t>
            </a:r>
          </a:p>
          <a:p>
            <a:r>
              <a:rPr lang="en-US" dirty="0"/>
              <a:t>###</a:t>
            </a:r>
          </a:p>
          <a:p>
            <a:r>
              <a:rPr lang="en-US" dirty="0"/>
              <a:t>[Back at home,] when the process was finished and photos were complete, Roslyn was left speechless at the results. Her father was there, in every photo, smiling beside his daughter.”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C3EC8D-55BE-84E3-470D-741F913823D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09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184D0-942D-B1C5-56F9-AE88A145E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5F91DB-A7CF-0F31-8DC6-4851D95245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77FD90-84CA-3763-78E2-C00058C353A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/>
              <a:t>first Place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“Behind the Door”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Pearl Wilburn, Florida Gateway College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7427B0-F7DC-B19C-C532-7D4B058E32E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032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FF5F5-97CA-E006-55FF-1983FE4AA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3D1070-7352-6CD4-B0EC-8C0C7FABD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1B8CE2-18E6-910B-71C9-D66DB7D62B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r>
              <a:rPr lang="en-US" dirty="0"/>
              <a:t>“It said that they were coming. Those with teeth and claws to rend flesh from bone. Creatures with glowing eyes that hunt in the dark.</a:t>
            </a:r>
          </a:p>
          <a:p>
            <a:r>
              <a:rPr lang="en-US" dirty="0"/>
              <a:t>###</a:t>
            </a:r>
          </a:p>
          <a:p>
            <a:r>
              <a:rPr lang="en-US" dirty="0"/>
              <a:t>My body hits the bed and suddenly she is on me, laughing at my struggle to escape. She calls for the beast and it heeds her.</a:t>
            </a:r>
          </a:p>
          <a:p>
            <a:r>
              <a:rPr lang="en-US" dirty="0"/>
              <a:t>###</a:t>
            </a:r>
          </a:p>
          <a:p>
            <a:r>
              <a:rPr lang="en-US" dirty="0"/>
              <a:t>I remember what the note said: ‘Cat adoption downstairs. I'll be back with a new friend soon!’ With a little kitten blowing kisses drawn in the corner. The cat cuddled closer to my chest, and I knew I would never escape my greatest enemy. I would never know peace and clear sinuses again.”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F1EF0F-E5F9-89DF-4E71-BE0210C8C7C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Close up of top of bridge">
            <a:extLst>
              <a:ext uri="{FF2B5EF4-FFF2-40B4-BE49-F238E27FC236}">
                <a16:creationId xmlns:a16="http://schemas.microsoft.com/office/drawing/2014/main" id="{D0F41D1F-A4A5-6155-4028-C841AB4996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004" y="0"/>
            <a:ext cx="10585637" cy="685800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F184A0C-9BEC-C286-0D96-CDD0FA89D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poetry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13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D428-EAE8-6406-CFEA-9DFE05635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239D5B-14D0-9DD3-BD0C-B7FC2FAB4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8B1CF8E-886A-666E-9F99-E6874849BE3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/>
              <a:t>Third Place</a:t>
            </a:r>
          </a:p>
          <a:p>
            <a:pPr algn="ctr"/>
            <a:endParaRPr lang="en-US" sz="4000" u="sng" dirty="0"/>
          </a:p>
          <a:p>
            <a:pPr algn="ctr"/>
            <a:r>
              <a:rPr lang="en-US" sz="4000" dirty="0"/>
              <a:t>Arwen Frye, Daytona State College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“Too Little, Too Late”</a:t>
            </a:r>
          </a:p>
          <a:p>
            <a:pPr algn="ctr"/>
            <a:endParaRPr lang="en-US" sz="4000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AC7D1D-1D84-78CD-B0B6-74CFE58B182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80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39471-B727-2887-1355-D35A8F99B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B69443-F756-FD32-065C-4620A189FD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C0D92A2-43B4-9605-8595-B3D4C5AA264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1600" dirty="0"/>
              <a:t>fire is burning all around us </a:t>
            </a:r>
          </a:p>
          <a:p>
            <a:pPr algn="ctr"/>
            <a:r>
              <a:rPr lang="en-US" sz="1600" dirty="0"/>
              <a:t>can you smell the smoke?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replacing our green with gray</a:t>
            </a:r>
          </a:p>
          <a:p>
            <a:pPr algn="ctr"/>
            <a:r>
              <a:rPr lang="en-US" sz="1600" dirty="0"/>
              <a:t>do you see the dust?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ocean blue is turning red</a:t>
            </a:r>
          </a:p>
          <a:p>
            <a:pPr algn="ctr"/>
            <a:r>
              <a:rPr lang="en-US" sz="1600" dirty="0"/>
              <a:t>can you taste the blood? 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a skeleton of what once was </a:t>
            </a:r>
          </a:p>
          <a:p>
            <a:pPr algn="ctr"/>
            <a:r>
              <a:rPr lang="en-US" sz="1600" dirty="0"/>
              <a:t>the deal’s already done</a:t>
            </a:r>
          </a:p>
          <a:p>
            <a:pPr algn="ctr"/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7ACA33-385A-8BE5-357F-FBC1E6894E5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052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B78AA-7A4E-321B-19B1-2A5CAF66B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5DC408-B2CD-02F8-3C6A-23C365330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C5F526-7FEB-E6E7-DCB9-3DE78070EA7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 err="1"/>
              <a:t>SECONd</a:t>
            </a:r>
            <a:r>
              <a:rPr lang="en-US" sz="4000" u="sng" dirty="0"/>
              <a:t> Place</a:t>
            </a:r>
          </a:p>
          <a:p>
            <a:pPr algn="ctr"/>
            <a:endParaRPr lang="en-US" sz="4000" u="sng" dirty="0"/>
          </a:p>
          <a:p>
            <a:pPr algn="ctr"/>
            <a:r>
              <a:rPr lang="en-US" sz="4000" dirty="0"/>
              <a:t>Maria Jose Rojas Zapata, Florida State College at Jacksonville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“Voices”</a:t>
            </a:r>
          </a:p>
          <a:p>
            <a:pPr algn="ctr"/>
            <a:endParaRPr lang="en-US" sz="4000" dirty="0"/>
          </a:p>
          <a:p>
            <a:pPr algn="ctr"/>
            <a:endParaRPr lang="en-US" sz="4000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8EC726-7B5A-99D8-2F56-ED4390B23F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513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D8A0A-682A-15C6-9111-669A65314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80A77D-E281-D8E1-2DE5-9607AF7B0B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64B5B4-CAAA-1A13-9DE1-4766E2D7C72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313432"/>
            <a:ext cx="11322121" cy="4544568"/>
          </a:xfrm>
        </p:spPr>
        <p:txBody>
          <a:bodyPr>
            <a:noAutofit/>
          </a:bodyPr>
          <a:lstStyle/>
          <a:p>
            <a:pPr algn="ctr"/>
            <a:r>
              <a:rPr lang="en-US" sz="1600" dirty="0"/>
              <a:t>This room hums with voices, </a:t>
            </a:r>
          </a:p>
          <a:p>
            <a:pPr algn="ctr"/>
            <a:r>
              <a:rPr lang="en-US" sz="1600" dirty="0"/>
              <a:t>Angry melodies </a:t>
            </a:r>
          </a:p>
          <a:p>
            <a:pPr algn="ctr"/>
            <a:r>
              <a:rPr lang="en-US" sz="1600" dirty="0"/>
              <a:t>That fill my ears and body with fearfulness. </a:t>
            </a:r>
          </a:p>
          <a:p>
            <a:pPr algn="ctr"/>
            <a:r>
              <a:rPr lang="en-US" sz="1600" dirty="0"/>
              <a:t>They remind me of the past, </a:t>
            </a:r>
          </a:p>
          <a:p>
            <a:pPr algn="ctr"/>
            <a:r>
              <a:rPr lang="en-US" sz="1600" dirty="0"/>
              <a:t>Of what I had and </a:t>
            </a:r>
          </a:p>
          <a:p>
            <a:pPr algn="ctr"/>
            <a:r>
              <a:rPr lang="en-US" sz="1600" dirty="0"/>
              <a:t>What I have lost. </a:t>
            </a:r>
          </a:p>
          <a:p>
            <a:pPr algn="ctr"/>
            <a:r>
              <a:rPr lang="en-US" sz="1600" dirty="0"/>
              <a:t>This room hums with voices, </a:t>
            </a:r>
          </a:p>
          <a:p>
            <a:pPr algn="ctr"/>
            <a:r>
              <a:rPr lang="en-US" sz="1600" dirty="0"/>
              <a:t>Hunting me, following me. </a:t>
            </a:r>
          </a:p>
          <a:p>
            <a:pPr algn="ctr"/>
            <a:r>
              <a:rPr lang="en-US" sz="1600" dirty="0"/>
              <a:t>I can hear them, I can feel them.</a:t>
            </a:r>
          </a:p>
          <a:p>
            <a:pPr algn="ctr"/>
            <a:r>
              <a:rPr lang="en-US" sz="1600" dirty="0"/>
              <a:t>This room hums with voices,</a:t>
            </a:r>
          </a:p>
          <a:p>
            <a:pPr algn="ctr"/>
            <a:r>
              <a:rPr lang="en-US" sz="1600" dirty="0"/>
              <a:t>But they are all mine </a:t>
            </a:r>
          </a:p>
          <a:p>
            <a:pPr algn="ctr"/>
            <a:r>
              <a:rPr lang="en-US" sz="1600" dirty="0"/>
              <a:t>And I can’t stop them.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123826-1D6C-FEEF-AC33-41E0D488BD3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832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19E8A-5876-A973-BA8B-092CE82DC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9B018E-3A45-4E47-9A1F-E76786B84B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9A5387-CB34-66EF-7E89-858467BC599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/>
              <a:t>first Place</a:t>
            </a:r>
          </a:p>
          <a:p>
            <a:pPr algn="ctr"/>
            <a:endParaRPr lang="en-US" sz="4000" u="sng" dirty="0"/>
          </a:p>
          <a:p>
            <a:pPr algn="ctr"/>
            <a:r>
              <a:rPr lang="en-US" sz="4000" dirty="0"/>
              <a:t>Amanda Rigazio, Daytona State College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“Ballad of Seeds”</a:t>
            </a:r>
          </a:p>
          <a:p>
            <a:pPr algn="ctr"/>
            <a:endParaRPr lang="en-US" sz="4000" dirty="0"/>
          </a:p>
          <a:p>
            <a:pPr algn="ctr"/>
            <a:endParaRPr lang="en-US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22889B-B086-3257-3E75-4E693C9D6C4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88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A7B24-DC4E-DC82-A823-14736E647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9BE915-1091-DC41-E26A-B8C5C7B90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D7232EF6-9854-1B72-F139-50B8FAA9C184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1728938253"/>
              </p:ext>
            </p:extLst>
          </p:nvPr>
        </p:nvGraphicFramePr>
        <p:xfrm>
          <a:off x="681019" y="2377440"/>
          <a:ext cx="10360152" cy="4480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0076">
                  <a:extLst>
                    <a:ext uri="{9D8B030D-6E8A-4147-A177-3AD203B41FA5}">
                      <a16:colId xmlns:a16="http://schemas.microsoft.com/office/drawing/2014/main" val="3589163825"/>
                    </a:ext>
                  </a:extLst>
                </a:gridCol>
                <a:gridCol w="5180076">
                  <a:extLst>
                    <a:ext uri="{9D8B030D-6E8A-4147-A177-3AD203B41FA5}">
                      <a16:colId xmlns:a16="http://schemas.microsoft.com/office/drawing/2014/main" val="1880178745"/>
                    </a:ext>
                  </a:extLst>
                </a:gridCol>
              </a:tblGrid>
              <a:tr h="4014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room hums with voices </a:t>
                      </a:r>
                    </a:p>
                    <a:p>
                      <a:r>
                        <a:rPr lang="en-US" dirty="0"/>
                        <a:t>behind closed doors, you’d </a:t>
                      </a:r>
                    </a:p>
                    <a:p>
                      <a:r>
                        <a:rPr lang="en-US" dirty="0"/>
                        <a:t>think there was a fiery political debate 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This room hums with voices </a:t>
                      </a:r>
                    </a:p>
                    <a:p>
                      <a:r>
                        <a:rPr lang="en-US" dirty="0"/>
                        <a:t>the atmosphere encourages sprouting</a:t>
                      </a:r>
                    </a:p>
                    <a:p>
                      <a:r>
                        <a:rPr lang="en-US" dirty="0"/>
                        <a:t>students clinking glasses with triumph 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This room hums with voices </a:t>
                      </a:r>
                    </a:p>
                    <a:p>
                      <a:r>
                        <a:rPr lang="en-US" dirty="0"/>
                        <a:t>the front desk lady at the Marriott</a:t>
                      </a:r>
                    </a:p>
                    <a:p>
                      <a:r>
                        <a:rPr lang="en-US" dirty="0"/>
                        <a:t>is unhappy with us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room hums with voices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beginner adults mindfully creating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their futures, security in their thoughts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room hums with voices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fluorescent bulbs engulf 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us, the way we’d like our dreams to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This room hums with voices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laughter meeting smiles accompanied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tongues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room hums with voices 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chemically balanced brains entwining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52254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F3966D-0F5A-54D2-E86B-95F6A267156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46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Close up of tops of buildings">
            <a:extLst>
              <a:ext uri="{FF2B5EF4-FFF2-40B4-BE49-F238E27FC236}">
                <a16:creationId xmlns:a16="http://schemas.microsoft.com/office/drawing/2014/main" id="{1FDC51BF-AA30-B054-C232-5803F7B592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7"/>
          <a:stretch/>
        </p:blipFill>
        <p:spPr>
          <a:xfrm>
            <a:off x="0" y="0"/>
            <a:ext cx="10266363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F9EF13D-AA0D-44CD-DB0F-81D3B7A5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photography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BBA72F-BB9D-3A5F-ED17-5C3D1C612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spc="100" dirty="0"/>
          </a:p>
        </p:txBody>
      </p:sp>
    </p:spTree>
    <p:extLst>
      <p:ext uri="{BB962C8B-B14F-4D97-AF65-F5344CB8AC3E}">
        <p14:creationId xmlns:p14="http://schemas.microsoft.com/office/powerpoint/2010/main" val="657881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7A0B4-A405-19F3-C94B-CDB929800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A1D661-2A1F-65CF-2AFA-8786C1197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45F379-421E-FAD2-CFAE-B26896AFC27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/>
              <a:t>Third Place</a:t>
            </a:r>
          </a:p>
          <a:p>
            <a:pPr algn="ctr"/>
            <a:endParaRPr lang="en-US" sz="2400" dirty="0"/>
          </a:p>
          <a:p>
            <a:pPr algn="ctr"/>
            <a:r>
              <a:rPr lang="en-US" sz="4000" dirty="0" err="1"/>
              <a:t>Talafia</a:t>
            </a:r>
            <a:r>
              <a:rPr lang="en-US" sz="4000" dirty="0"/>
              <a:t> English, Daytona state college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A simple yet compositionally complex image that relies on a series of diagonals, triangles and other linear shapes that all engage the viewer's attention. In addition, the red and blue are complementary colors that are pleasing to the eye. 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CFAB48-8A20-CF16-D995-6FAAF709DA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85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6F2B9-976E-3425-EC1A-18A204686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311811-A3DD-2F6F-5C9D-7E08F4DEF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pic>
        <p:nvPicPr>
          <p:cNvPr id="6" name="Content Placeholder 5" descr="A sign from the ceiling&#10;&#10;AI-generated content may be incorrect.">
            <a:extLst>
              <a:ext uri="{FF2B5EF4-FFF2-40B4-BE49-F238E27FC236}">
                <a16:creationId xmlns:a16="http://schemas.microsoft.com/office/drawing/2014/main" id="{BC8597E0-A574-853E-476B-F21533CEBB5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3945554" y="3652806"/>
            <a:ext cx="4300892" cy="322939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A46A20-2ADE-BF3A-D61B-9A685AB0C95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EFB4BD-E259-F4AC-9F6C-F83721CE0C08}"/>
              </a:ext>
            </a:extLst>
          </p:cNvPr>
          <p:cNvSpPr txBox="1"/>
          <p:nvPr/>
        </p:nvSpPr>
        <p:spPr>
          <a:xfrm>
            <a:off x="822960" y="2587954"/>
            <a:ext cx="9610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Reconstruction. Taken at the Hilton hotel in Ocala</a:t>
            </a:r>
          </a:p>
        </p:txBody>
      </p:sp>
    </p:spTree>
    <p:extLst>
      <p:ext uri="{BB962C8B-B14F-4D97-AF65-F5344CB8AC3E}">
        <p14:creationId xmlns:p14="http://schemas.microsoft.com/office/powerpoint/2010/main" val="138370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64B33-52EA-3418-10AC-2B62F14E6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32FA2F-0622-B13F-BB77-2DAD0D49B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5C0D42-30D7-49C7-2A07-79526C6D224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 err="1"/>
              <a:t>SECONd</a:t>
            </a:r>
            <a:r>
              <a:rPr lang="en-US" sz="4000" u="sng" dirty="0"/>
              <a:t> Place</a:t>
            </a:r>
          </a:p>
          <a:p>
            <a:pPr algn="ctr"/>
            <a:endParaRPr lang="en-US" sz="2400" dirty="0"/>
          </a:p>
          <a:p>
            <a:pPr algn="ctr"/>
            <a:r>
              <a:rPr lang="en-US" sz="4000" dirty="0" err="1"/>
              <a:t>AshTON</a:t>
            </a:r>
            <a:r>
              <a:rPr lang="en-US" sz="4000" dirty="0"/>
              <a:t> Guitard, Daytona state college</a:t>
            </a:r>
            <a:br>
              <a:rPr lang="en-US" sz="4000" dirty="0"/>
            </a:br>
            <a:endParaRPr lang="en-US" sz="4000" dirty="0"/>
          </a:p>
          <a:p>
            <a:pPr algn="ctr"/>
            <a:r>
              <a:rPr lang="en-US" sz="4000" dirty="0"/>
              <a:t> </a:t>
            </a:r>
            <a:r>
              <a:rPr lang="en-US" sz="2400" dirty="0"/>
              <a:t>Extraordinary view of starry sky and landscape, with the off-center circle of stars well placed; the artificial lights on the trees and lawn round out the composition nicely.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F91168-0940-9B43-0943-639FC026FF1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445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CBDC2-7653-3F78-ECEB-D5845C4C1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B67788-F436-5E22-14E1-5B19AE57D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A1C530-BCE0-2929-DF30-A325DDA4061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rcRect/>
          <a:stretch/>
        </p:blipFill>
        <p:spPr>
          <a:xfrm>
            <a:off x="3945554" y="3652806"/>
            <a:ext cx="4300892" cy="322939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523C23-B453-A63E-A562-80A2EEB8DC6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5B1B0E-4925-09AD-CA2C-123F4217B72E}"/>
              </a:ext>
            </a:extLst>
          </p:cNvPr>
          <p:cNvSpPr txBox="1"/>
          <p:nvPr/>
        </p:nvSpPr>
        <p:spPr>
          <a:xfrm>
            <a:off x="822960" y="2587954"/>
            <a:ext cx="9610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"Centered on Polaris" - A Field, Ocala</a:t>
            </a:r>
          </a:p>
        </p:txBody>
      </p:sp>
    </p:spTree>
    <p:extLst>
      <p:ext uri="{BB962C8B-B14F-4D97-AF65-F5344CB8AC3E}">
        <p14:creationId xmlns:p14="http://schemas.microsoft.com/office/powerpoint/2010/main" val="474266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34D11-4BCA-E07A-E9A5-33D413961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8372F3-6A19-B1A8-B331-085829E3A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8D0769-FEBD-A6F2-875F-EF4544AF33C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/>
              <a:t>first Place</a:t>
            </a:r>
          </a:p>
          <a:p>
            <a:pPr algn="ctr"/>
            <a:endParaRPr lang="en-US" sz="2400" dirty="0"/>
          </a:p>
          <a:p>
            <a:pPr algn="ctr"/>
            <a:r>
              <a:rPr lang="en-US" sz="3600" dirty="0"/>
              <a:t>Samantha Criscuolo, Daytona state college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Beautiful light on this figure in a very natural pose with a terrific view of the face; the background was handled well with depth of field, composition fills the frame.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C4B563-8ABD-476D-02D8-770F87E6233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77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4F087-C794-25C2-5ABC-555DE405F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8B634A-51C3-75C3-03C8-48FC0FF14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</a:t>
            </a:r>
          </a:p>
        </p:txBody>
      </p:sp>
      <p:pic>
        <p:nvPicPr>
          <p:cNvPr id="6" name="Content Placeholder 5" descr="A person in a black sweater&#10;&#10;AI-generated content may be incorrect.">
            <a:extLst>
              <a:ext uri="{FF2B5EF4-FFF2-40B4-BE49-F238E27FC236}">
                <a16:creationId xmlns:a16="http://schemas.microsoft.com/office/drawing/2014/main" id="{DE48C24B-FEB3-7D44-8E6D-9A53C7EA0000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4437481" y="3465560"/>
            <a:ext cx="2303787" cy="3392439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8A1587-11E0-801A-51B4-E278C4B2AD1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AE27C8-DA6A-E029-1322-D3E6654E5912}"/>
              </a:ext>
            </a:extLst>
          </p:cNvPr>
          <p:cNvSpPr txBox="1"/>
          <p:nvPr/>
        </p:nvSpPr>
        <p:spPr>
          <a:xfrm>
            <a:off x="822960" y="2926080"/>
            <a:ext cx="10341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“Sunny Shining,” taken outside the client conference center on the CF campus</a:t>
            </a:r>
          </a:p>
        </p:txBody>
      </p:sp>
    </p:spTree>
    <p:extLst>
      <p:ext uri="{BB962C8B-B14F-4D97-AF65-F5344CB8AC3E}">
        <p14:creationId xmlns:p14="http://schemas.microsoft.com/office/powerpoint/2010/main" val="3104212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CD894-32B0-D41C-E077-8049CE1B8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0F494-7EF2-96AF-0811-5EB803D73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</p:spPr>
        <p:txBody>
          <a:bodyPr/>
          <a:lstStyle/>
          <a:p>
            <a:r>
              <a:rPr lang="en-US" dirty="0"/>
              <a:t>People’s choice</a:t>
            </a:r>
          </a:p>
        </p:txBody>
      </p:sp>
      <p:pic>
        <p:nvPicPr>
          <p:cNvPr id="12" name="Picture Placeholder 11" descr="Apartment building">
            <a:extLst>
              <a:ext uri="{FF2B5EF4-FFF2-40B4-BE49-F238E27FC236}">
                <a16:creationId xmlns:a16="http://schemas.microsoft.com/office/drawing/2014/main" id="{67BA92A9-E6C9-4286-63FF-FD1E313037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032" y="0"/>
            <a:ext cx="7876033" cy="68580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39C04-2FC7-64BD-D643-E05DDF9FE3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696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DBFE9-A1B5-23BB-5A9B-BB0D681BE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CE343C-29B5-465E-021A-4DE9073EF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Winners: best overall magazine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21D62C-5B3D-C342-7D33-AC3B892357B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5400" dirty="0" err="1"/>
              <a:t>Panku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FDBB80-F8EC-8503-4593-0AEB489EEF4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228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E7DA2-5A03-46E4-19B6-09B6CA4E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D397DE-55AD-B2AA-643C-2A8C6095C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Winners: best design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6A5CE3-014B-30B2-0B75-578F40DFE57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5400" dirty="0" err="1"/>
              <a:t>Panku</a:t>
            </a:r>
            <a:endParaRPr lang="en-US" sz="5400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FBBF6E-78DF-5213-A318-7B7A11381FF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445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3000E-6150-A5A3-5B09-10CD0A2C3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79AF6C-8F74-B693-7CBC-42FCE9262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Winners: best literature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EDA7BD-7FF6-2DA1-802F-B5B33747BE9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5400" dirty="0" err="1"/>
              <a:t>Panku</a:t>
            </a:r>
            <a:endParaRPr lang="en-US" sz="5400" dirty="0"/>
          </a:p>
          <a:p>
            <a:pPr algn="ctr"/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D04815-7694-96F3-9BD3-33DD4CCDE0F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0850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697E2-75BA-2A7A-8852-558142689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228702-F889-264F-7980-E3084FB91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</p:spPr>
        <p:txBody>
          <a:bodyPr/>
          <a:lstStyle/>
          <a:p>
            <a:r>
              <a:rPr lang="en-US" dirty="0"/>
              <a:t>Winners: best artwork and photography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645C10-8183-D15D-1652-6D716C29F0C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56854" y="2496620"/>
            <a:ext cx="11322121" cy="4361380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The Experience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F7D2A6-0DDC-4888-0794-FDE62CEE16A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2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Bridge">
            <a:extLst>
              <a:ext uri="{FF2B5EF4-FFF2-40B4-BE49-F238E27FC236}">
                <a16:creationId xmlns:a16="http://schemas.microsoft.com/office/drawing/2014/main" id="{1BFA8449-61BE-6A34-3690-BAEEC5A5A5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6175" y="0"/>
            <a:ext cx="8505825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CABFD3A-42D8-AD08-B28B-24BAACB1B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9635"/>
            <a:ext cx="8261729" cy="1639938"/>
          </a:xfrm>
        </p:spPr>
        <p:txBody>
          <a:bodyPr/>
          <a:lstStyle/>
          <a:p>
            <a:r>
              <a:rPr lang="en-US" dirty="0"/>
              <a:t>Congratulations!</a:t>
            </a:r>
          </a:p>
        </p:txBody>
      </p:sp>
    </p:spTree>
    <p:extLst>
      <p:ext uri="{BB962C8B-B14F-4D97-AF65-F5344CB8AC3E}">
        <p14:creationId xmlns:p14="http://schemas.microsoft.com/office/powerpoint/2010/main" val="242677307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reative Red 1">
      <a:dk1>
        <a:srgbClr val="000000"/>
      </a:dk1>
      <a:lt1>
        <a:srgbClr val="FFFFFF"/>
      </a:lt1>
      <a:dk2>
        <a:srgbClr val="3A3A3A"/>
      </a:dk2>
      <a:lt2>
        <a:srgbClr val="E7E6E6"/>
      </a:lt2>
      <a:accent1>
        <a:srgbClr val="632423"/>
      </a:accent1>
      <a:accent2>
        <a:srgbClr val="B51200"/>
      </a:accent2>
      <a:accent3>
        <a:srgbClr val="FD1B17"/>
      </a:accent3>
      <a:accent4>
        <a:srgbClr val="F9EBE5"/>
      </a:accent4>
      <a:accent5>
        <a:srgbClr val="03C9C6"/>
      </a:accent5>
      <a:accent6>
        <a:srgbClr val="01B9D1"/>
      </a:accent6>
      <a:hlink>
        <a:srgbClr val="0563C1"/>
      </a:hlink>
      <a:folHlink>
        <a:srgbClr val="954F72"/>
      </a:folHlink>
    </a:clrScheme>
    <a:fontScheme name="Custom 76">
      <a:majorFont>
        <a:latin typeface="Bahnschrif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580736_win32_kb_v3" id="{D7A3E551-3D61-4CA5-934F-4DAFCF7401BD}" vid="{D7B46FAE-2643-4A5F-85EB-71F421ADCF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012FD6-30D8-4E7C-9A54-1D40EC16B1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A49627-BF3F-409F-AD52-1B30DD7AB3C6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16c05727-aa75-4e4a-9b5f-8a80a1165891"/>
    <ds:schemaRef ds:uri="230e9df3-be65-4c73-a93b-d1236ebd677e"/>
    <ds:schemaRef ds:uri="http://purl.org/dc/elements/1.1/"/>
    <ds:schemaRef ds:uri="http://schemas.openxmlformats.org/package/2006/metadata/core-properties"/>
    <ds:schemaRef ds:uri="http://www.w3.org/XML/1998/namespace"/>
    <ds:schemaRef ds:uri="71af3243-3dd4-4a8d-8c0d-dd76da1f02a5"/>
    <ds:schemaRef ds:uri="http://schemas.microsoft.com/sharepoint/v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1AE3212-FDDD-4F52-95D5-3CE5C732A69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Creative perspective presentation</Template>
  <TotalTime>230</TotalTime>
  <Words>972</Words>
  <Application>Microsoft Office PowerPoint</Application>
  <PresentationFormat>Widescreen</PresentationFormat>
  <Paragraphs>173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Bahnschrift</vt:lpstr>
      <vt:lpstr>Calibri</vt:lpstr>
      <vt:lpstr>Tw Cen MT</vt:lpstr>
      <vt:lpstr>Custom</vt:lpstr>
      <vt:lpstr>FCSPA On-site contests</vt:lpstr>
      <vt:lpstr>Fiction</vt:lpstr>
      <vt:lpstr>Winners</vt:lpstr>
      <vt:lpstr>Winners</vt:lpstr>
      <vt:lpstr>Winners</vt:lpstr>
      <vt:lpstr>Winners</vt:lpstr>
      <vt:lpstr>Winners</vt:lpstr>
      <vt:lpstr>Winners</vt:lpstr>
      <vt:lpstr>poetry</vt:lpstr>
      <vt:lpstr>Winners</vt:lpstr>
      <vt:lpstr>Winners</vt:lpstr>
      <vt:lpstr>Winners</vt:lpstr>
      <vt:lpstr>Winners</vt:lpstr>
      <vt:lpstr>Winners</vt:lpstr>
      <vt:lpstr>Winners</vt:lpstr>
      <vt:lpstr>photography</vt:lpstr>
      <vt:lpstr>Winners</vt:lpstr>
      <vt:lpstr>Winners</vt:lpstr>
      <vt:lpstr>Winners</vt:lpstr>
      <vt:lpstr>Winners</vt:lpstr>
      <vt:lpstr>Winners</vt:lpstr>
      <vt:lpstr>Winners</vt:lpstr>
      <vt:lpstr>People’s choice</vt:lpstr>
      <vt:lpstr>Winners: best overall magazine</vt:lpstr>
      <vt:lpstr>Winners: best design</vt:lpstr>
      <vt:lpstr>Winners: best literature</vt:lpstr>
      <vt:lpstr>Winners: best artwork and photography</vt:lpstr>
      <vt:lpstr>Congratulations!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Harun Thomas</dc:creator>
  <cp:lastModifiedBy>Harun Thomas</cp:lastModifiedBy>
  <cp:revision>7</cp:revision>
  <dcterms:created xsi:type="dcterms:W3CDTF">2025-11-14T10:46:50Z</dcterms:created>
  <dcterms:modified xsi:type="dcterms:W3CDTF">2025-11-14T23:47:43Z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etDate">
    <vt:lpwstr>2022-05-03T19:17:58Z</vt:lpwstr>
  </property>
  <property fmtid="{D5CDD505-2E9C-101B-9397-08002B2CF9AE}" pid="5" name="MSIP_Label_f42aa342-8706-4288-bd11-ebb85995028c_Method">
    <vt:lpwstr>Standard</vt:lpwstr>
  </property>
  <property fmtid="{D5CDD505-2E9C-101B-9397-08002B2CF9AE}" pid="6" name="MSIP_Label_f42aa342-8706-4288-bd11-ebb85995028c_Name">
    <vt:lpwstr>Internal</vt:lpwstr>
  </property>
  <property fmtid="{D5CDD505-2E9C-101B-9397-08002B2CF9AE}" pid="7" name="MSIP_Label_f42aa342-8706-4288-bd11-ebb85995028c_SiteId">
    <vt:lpwstr>72f988bf-86f1-41af-91ab-2d7cd011db47</vt:lpwstr>
  </property>
  <property fmtid="{D5CDD505-2E9C-101B-9397-08002B2CF9AE}" pid="8" name="MSIP_Label_f42aa342-8706-4288-bd11-ebb85995028c_ActionId">
    <vt:lpwstr>25d63fd1-0370-4d03-a1c2-b2f22483dbaf</vt:lpwstr>
  </property>
  <property fmtid="{D5CDD505-2E9C-101B-9397-08002B2CF9AE}" pid="9" name="MSIP_Label_f42aa342-8706-4288-bd11-ebb85995028c_ContentBits">
    <vt:lpwstr>0</vt:lpwstr>
  </property>
  <property fmtid="{D5CDD505-2E9C-101B-9397-08002B2CF9AE}" pid="10" name="MediaServiceImageTags">
    <vt:lpwstr/>
  </property>
</Properties>
</file>